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B0962FC-4B2E-49B1-9EA1-71ED9019F932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0812A38-0A71-48D2-AA89-A615D58211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4" cy="173198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«О вреде  Фаст -</a:t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4400" dirty="0" err="1" smtClean="0">
                <a:solidFill>
                  <a:srgbClr val="00B050"/>
                </a:solidFill>
              </a:rPr>
              <a:t>фуда</a:t>
            </a:r>
            <a:r>
              <a:rPr lang="ru-RU" sz="4400" dirty="0" smtClean="0">
                <a:solidFill>
                  <a:srgbClr val="00B050"/>
                </a:solidFill>
              </a:rPr>
              <a:t> </a:t>
            </a:r>
            <a:r>
              <a:rPr lang="ru-RU" sz="6000" dirty="0" smtClean="0">
                <a:solidFill>
                  <a:srgbClr val="00B050"/>
                </a:solidFill>
              </a:rPr>
              <a:t>»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·Ð°Ð²Ð¸ÑÐ¸Ð¼Ð¾ÑÑÑ Ð´ÐµÑÐµÐ¹ Ð¾Ñ ÑÐ°ÑÑ ÑÑÐ´Ð° Ð¾Ð¶Ð¸Ñ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1369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µ211 ÐºÐ¾Ð½ÑÐµÑÐ²Ð°Ð½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323528" y="1946176"/>
            <a:ext cx="4032448" cy="4147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хлеб, мясо и жиры – это вредная комбинация. Система пищеварения усиленно работает над одновременным усвоением белков, углеводов и жиров. Все это сопровождается такими симптомами, как тяжесть в желудке и повышенный метеоризм.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¼ÐµÑÐµÐ¾ÑÐ¸Ð·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6085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¾ÑÑÐ°Ð²Ð»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256184"/>
          </a:xfrm>
        </p:spPr>
        <p:txBody>
          <a:bodyPr/>
          <a:lstStyle/>
          <a:p>
            <a:r>
              <a:rPr lang="ru-RU" dirty="0"/>
              <a:t>Статистические данные заболеваний ЖКТ по Павлодарской области от </a:t>
            </a:r>
            <a:r>
              <a:rPr lang="ru-RU" dirty="0" smtClean="0"/>
              <a:t>врача-гастроэнтеролога  </a:t>
            </a:r>
            <a:r>
              <a:rPr lang="ru-RU" dirty="0"/>
              <a:t>ПОДБ 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ygul_m.pvl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95" y="2276872"/>
            <a:ext cx="6781738" cy="41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ygul_m.pvl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95" y="1556792"/>
            <a:ext cx="678173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ygul_m.pvl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78173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95536" y="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Вред фастфуда</a:t>
            </a:r>
            <a:endParaRPr lang="ru-RU" dirty="0"/>
          </a:p>
        </p:txBody>
      </p:sp>
      <p:pic>
        <p:nvPicPr>
          <p:cNvPr id="6" name="Picture 2" descr="ÐÐ°ÑÑÐ¸Ð½ÐºÐ¸ Ð¿Ð¾ Ð·Ð°Ð¿ÑÐ¾ÑÑ ÑÐ°ÑÑ ÑÑÐ´ Ð²ÑÐµ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9142931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ygul_m.pvl\Desktop\Сн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46" y="2237313"/>
            <a:ext cx="356382" cy="2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3509" y="204611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cs typeface="Aharoni" pitchFamily="2" charset="-79"/>
              </a:rPr>
              <a:t>р</a:t>
            </a:r>
            <a:r>
              <a:rPr lang="ru-RU" sz="2000" b="1" dirty="0" smtClean="0">
                <a:cs typeface="Aharoni" pitchFamily="2" charset="-79"/>
              </a:rPr>
              <a:t> г</a:t>
            </a:r>
            <a:endParaRPr lang="ru-RU" sz="24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57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ÐÐ°ÑÑÐ¸Ð½ÐºÐ¸ Ð¿Ð¾ Ð·Ð°Ð¿ÑÐ¾ÑÑ Ð¿Ð¾Ð»ÐµÐ·Ð½Ð°Ñ Ð¿Ð¸Ñ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/>
          </p:cNvSpPr>
          <p:nvPr/>
        </p:nvSpPr>
        <p:spPr>
          <a:xfrm>
            <a:off x="4788024" y="188640"/>
            <a:ext cx="4355976" cy="6480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Фаст-фуд – это разновидность блюд, которые можно приготовить и подать в течение 15 минут. Пицца, гамбургеры, </a:t>
            </a:r>
            <a:r>
              <a:rPr lang="ru-RU" dirty="0" err="1" smtClean="0"/>
              <a:t>чизбургеры</a:t>
            </a:r>
            <a:r>
              <a:rPr lang="ru-RU" dirty="0" smtClean="0"/>
              <a:t>, хот-доги, </a:t>
            </a:r>
            <a:r>
              <a:rPr lang="ru-RU" dirty="0" err="1" smtClean="0"/>
              <a:t>шаурма</a:t>
            </a:r>
            <a:r>
              <a:rPr lang="ru-RU" dirty="0" smtClean="0"/>
              <a:t>, картофель фри, пончики, блины, кольца из кальмаров и лука, куриные и рыбные </a:t>
            </a:r>
            <a:r>
              <a:rPr lang="ru-RU" dirty="0" err="1" smtClean="0"/>
              <a:t>наггетсы</a:t>
            </a:r>
            <a:r>
              <a:rPr lang="ru-RU" dirty="0" smtClean="0"/>
              <a:t> делают из заранее приготовленных ингредиентов, которые перед этим хранятся в холодильнике. Вся эта еда подается в горячем виде. Майонезные и томатные соусы и, а также обжарка во фритюре, делает блюда вкусными, но калорийными.</a:t>
            </a:r>
          </a:p>
          <a:p>
            <a:endParaRPr lang="ru-RU" dirty="0"/>
          </a:p>
        </p:txBody>
      </p:sp>
      <p:pic>
        <p:nvPicPr>
          <p:cNvPr id="5" name="Picture 2" descr="ÐÐ°ÑÑÐ¸Ð½ÐºÐ¸ Ð¿Ð¾ Ð·Ð°Ð¿ÑÐ¾ÑÑ ÑÐ°ÑÑ ÑÑ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07605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 txBox="1">
            <a:spLocks/>
          </p:cNvSpPr>
          <p:nvPr/>
        </p:nvSpPr>
        <p:spPr>
          <a:xfrm>
            <a:off x="0" y="2060848"/>
            <a:ext cx="4716016" cy="47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Термин «фаст-фуд» впервые был упомянут издательской компанией </a:t>
            </a:r>
            <a:r>
              <a:rPr lang="ru-RU" dirty="0" err="1" smtClean="0"/>
              <a:t>Merriam-Webster</a:t>
            </a:r>
            <a:r>
              <a:rPr lang="ru-RU" dirty="0" smtClean="0"/>
              <a:t> из Соединенных Штатов Америки в середине прошлого века (в 1951 году).</a:t>
            </a:r>
            <a:endParaRPr lang="ru-RU" dirty="0"/>
          </a:p>
        </p:txBody>
      </p:sp>
      <p:pic>
        <p:nvPicPr>
          <p:cNvPr id="7" name="Picture 2" descr="ÐÐ°ÑÑÐ¸Ð½ÐºÐ¸ Ð¿Ð¾ Ð·Ð°Ð¿ÑÐ¾ÑÑ merriam-webster 1951 FAST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2119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KF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3" cy="381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Ð°ÑÑÐ¸Ð½ÐºÐ¸ Ð¿Ð¾ Ð·Ð°Ð¿ÑÐ¾ÑÑ mcdonalds restaurant in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63" y="2543150"/>
            <a:ext cx="4790937" cy="43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wif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35306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ÐÐ°ÑÑÐ¸Ð½ÐºÐ¸ Ð¿Ð¾ Ð·Ð°Ð¿ÑÐ¾ÑÑ MUSIC IN RESTAURA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07504" y="5143500"/>
            <a:ext cx="9036496" cy="1714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Дети и подростки любят гамбургеры и картофель-фри настолько сильно, что у них вырабатывается зависимость, они готовы их есть день и ночь! Такая пища быстро усваивается организмом, и вскоре после еды люди снова испытывают голод.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·Ð°Ð²Ð¸ÑÐ¸Ð¼Ð¾ÑÑÑ Ð´ÐµÑÐµÐ¹ Ð¾Ñ ÑÐ°ÑÑ ÑÑ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1" y="0"/>
            <a:ext cx="91695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07504" y="1916832"/>
            <a:ext cx="4470323" cy="6669360"/>
          </a:xfrm>
        </p:spPr>
        <p:txBody>
          <a:bodyPr/>
          <a:lstStyle/>
          <a:p>
            <a:r>
              <a:rPr lang="ru-RU" dirty="0"/>
              <a:t>. В сочетании с низкой физической активностью, такое вредное питание приводит к увеличению веса и ожирению</a:t>
            </a:r>
            <a:r>
              <a:rPr lang="ru-RU" dirty="0" smtClean="0"/>
              <a:t>.</a:t>
            </a:r>
          </a:p>
          <a:p>
            <a:r>
              <a:rPr lang="ru-RU" dirty="0"/>
              <a:t>Самый высокий уровень ожирения среди взрослых отмечается в Соединенных Штатах, </a:t>
            </a:r>
            <a:r>
              <a:rPr lang="ru-RU" dirty="0" smtClean="0"/>
              <a:t>Мексике (лидеры по употреблению </a:t>
            </a:r>
            <a:r>
              <a:rPr lang="ru-RU" dirty="0" err="1" smtClean="0"/>
              <a:t>фастфуда</a:t>
            </a:r>
            <a:r>
              <a:rPr lang="ru-RU" dirty="0" smtClean="0"/>
              <a:t>) </a:t>
            </a:r>
            <a:r>
              <a:rPr lang="ru-RU" dirty="0"/>
              <a:t>Новой Зеландии и Венгрии.</a:t>
            </a:r>
          </a:p>
        </p:txBody>
      </p:sp>
      <p:pic>
        <p:nvPicPr>
          <p:cNvPr id="5" name="Picture 2" descr="ÐÐ°ÑÑÐ¸Ð½ÐºÐ¸ Ð¿Ð¾ Ð·Ð°Ð¿ÑÐ¾ÑÑ Ð·Ð°Ð²Ð¸ÑÐ¸Ð¼Ð¾ÑÑÑ Ð´ÐµÑÐµÐ¹ Ð¾Ñ ÑÐ°ÑÑ ÑÑÐ´Ð° Ð¾Ð¶Ð¸Ñ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8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0" y="5733256"/>
            <a:ext cx="9143999" cy="1124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Рост избыточного веса у взрослых в возрасте 15-74 лет. Схема: Организации экономического сотрудничества и развития</a:t>
            </a:r>
            <a:endParaRPr lang="ru-RU" dirty="0"/>
          </a:p>
        </p:txBody>
      </p:sp>
      <p:pic>
        <p:nvPicPr>
          <p:cNvPr id="5" name="Picture 2" descr="Ð Ð¾ÑÑ Ð¸Ð·Ð±ÑÑÐ¾ÑÐ½Ð¾Ð³Ð¾ Ð²ÐµÑÐ° Ñ Ð²Ð·ÑÐ¾ÑÐ»ÑÑ Ð² Ð²Ð¾Ð·ÑÐ°ÑÑÐµ 15-74 Ð»ÐµÑ. Ð¡ÑÐµÐ¼Ð°: ÐÑÐ³Ð°Ð½Ð¸Ð·Ð°ÑÐ¸Ð¸ ÑÐºÐ¾Ð½Ð¾Ð¼Ð¸ÑÐµÑÐºÐ¾Ð³Ð¾ ÑÐ¾ÑÑÑÐ´Ð½Ð¸ÑÐµÑÑÐ²Ð° Ð¸ ÑÐ°Ð·Ð²Ð¸ÑÐ¸Ñ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altay/1899727/2a0000016af3f2551c7a9b3092c4d8689a16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2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5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0" y="4581128"/>
            <a:ext cx="9144000" cy="22768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пищевые добавки вредны для желудка. Синтетические консерванты могут привести к почечно-каменной болезни, кишечным расстройствам, перепадам кровяного давления и аллергическим реакциям. Такой распространенный консервант, как E 211, разрушает печень и нервную систему, а в сочетании с витамином С — вызывает рак.</a:t>
            </a:r>
            <a:endParaRPr lang="ru-RU" dirty="0"/>
          </a:p>
        </p:txBody>
      </p:sp>
      <p:pic>
        <p:nvPicPr>
          <p:cNvPr id="5" name="Picture 2" descr="ÐÐ°ÑÑÐ¸Ð½ÐºÐ¸ Ð¿Ð¾ Ð·Ð°Ð¿ÑÐ¾ÑÑ Ðµ211 ÐºÐ¾Ð½ÑÐµÑÐ²Ð°Ð½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239"/>
            <a:ext cx="9144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98</TotalTime>
  <Words>300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«О вреде  Фаст - фуда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«ФАСТ-ФУД и ДЕТИ»</dc:title>
  <dc:creator>7</dc:creator>
  <cp:lastModifiedBy>aygul_m.pvl</cp:lastModifiedBy>
  <cp:revision>18</cp:revision>
  <dcterms:created xsi:type="dcterms:W3CDTF">2019-01-17T20:02:35Z</dcterms:created>
  <dcterms:modified xsi:type="dcterms:W3CDTF">2022-02-18T06:05:20Z</dcterms:modified>
</cp:coreProperties>
</file>